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nva Sans Bold" panose="020B0604020202020204" charset="0"/>
      <p:regular r:id="rId12"/>
    </p:embeddedFont>
    <p:embeddedFont>
      <p:font typeface="Futura" panose="020B0604020202020204" charset="0"/>
      <p:regular r:id="rId13"/>
    </p:embeddedFont>
    <p:embeddedFont>
      <p:font typeface="Gagalin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558E1-D9AC-ECF1-1A25-3530FA3A69F0}" v="54" dt="2023-06-21T08:08:47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8a7097c4b4fa6f1ef37d33b3a53ef1bd0f20ed212d24ccd626bfe9b2b6abe01::" providerId="AD" clId="Web-{C76558E1-D9AC-ECF1-1A25-3530FA3A69F0}"/>
    <pc:docChg chg="modSld">
      <pc:chgData name="Guest User" userId="S::urn:spo:anon#b8a7097c4b4fa6f1ef37d33b3a53ef1bd0f20ed212d24ccd626bfe9b2b6abe01::" providerId="AD" clId="Web-{C76558E1-D9AC-ECF1-1A25-3530FA3A69F0}" dt="2023-06-21T08:08:47.442" v="14" actId="20577"/>
      <pc:docMkLst>
        <pc:docMk/>
      </pc:docMkLst>
      <pc:sldChg chg="modSp">
        <pc:chgData name="Guest User" userId="S::urn:spo:anon#b8a7097c4b4fa6f1ef37d33b3a53ef1bd0f20ed212d24ccd626bfe9b2b6abe01::" providerId="AD" clId="Web-{C76558E1-D9AC-ECF1-1A25-3530FA3A69F0}" dt="2023-06-21T08:08:47.442" v="14" actId="20577"/>
        <pc:sldMkLst>
          <pc:docMk/>
          <pc:sldMk cId="0" sldId="258"/>
        </pc:sldMkLst>
        <pc:spChg chg="mod">
          <ac:chgData name="Guest User" userId="S::urn:spo:anon#b8a7097c4b4fa6f1ef37d33b3a53ef1bd0f20ed212d24ccd626bfe9b2b6abe01::" providerId="AD" clId="Web-{C76558E1-D9AC-ECF1-1A25-3530FA3A69F0}" dt="2023-06-21T08:07:23.127" v="0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8:47.442" v="14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7:33.439" v="5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7:42.221" v="7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7:47.487" v="9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8:00.097" v="10" actId="2057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Guest User" userId="S::urn:spo:anon#b8a7097c4b4fa6f1ef37d33b3a53ef1bd0f20ed212d24ccd626bfe9b2b6abe01::" providerId="AD" clId="Web-{C76558E1-D9AC-ECF1-1A25-3530FA3A69F0}" dt="2023-06-21T08:08:07.659" v="12" actId="20577"/>
          <ac:spMkLst>
            <pc:docMk/>
            <pc:sldMk cId="0" sldId="258"/>
            <ac:spMk id="19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B2980547-E712-4C39-809B-7F765F22679D}"/>
    <pc:docChg chg="modSld">
      <pc:chgData name="Madihah Rehana binti Ku Othman" userId="8d6abce4-d1a6-4791-9622-abfbb7da5af2" providerId="ADAL" clId="{B2980547-E712-4C39-809B-7F765F22679D}" dt="2023-06-20T08:05:25.649" v="5" actId="20577"/>
      <pc:docMkLst>
        <pc:docMk/>
      </pc:docMkLst>
      <pc:sldChg chg="modSp">
        <pc:chgData name="Madihah Rehana binti Ku Othman" userId="8d6abce4-d1a6-4791-9622-abfbb7da5af2" providerId="ADAL" clId="{B2980547-E712-4C39-809B-7F765F22679D}" dt="2023-06-20T08:05:25.649" v="5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B2980547-E712-4C39-809B-7F765F22679D}" dt="2023-06-20T08:05:25.649" v="5" actId="20577"/>
          <ac:spMkLst>
            <pc:docMk/>
            <pc:sldMk cId="0" sldId="256"/>
            <ac:spMk id="24" creationId="{00000000-0000-0000-0000-000000000000}"/>
          </ac:spMkLst>
        </pc:spChg>
      </pc:sldChg>
    </pc:docChg>
  </pc:docChgLst>
  <pc:docChgLst>
    <pc:chgData clId="Web-{C76558E1-D9AC-ECF1-1A25-3530FA3A69F0}"/>
    <pc:docChg chg="modSld">
      <pc:chgData name="" userId="" providerId="" clId="Web-{C76558E1-D9AC-ECF1-1A25-3530FA3A69F0}" dt="2023-06-21T08:06:40.875" v="6" actId="20577"/>
      <pc:docMkLst>
        <pc:docMk/>
      </pc:docMkLst>
      <pc:sldChg chg="modSp">
        <pc:chgData name="" userId="" providerId="" clId="Web-{C76558E1-D9AC-ECF1-1A25-3530FA3A69F0}" dt="2023-06-21T08:06:40.875" v="6" actId="20577"/>
        <pc:sldMkLst>
          <pc:docMk/>
          <pc:sldMk cId="0" sldId="257"/>
        </pc:sldMkLst>
        <pc:spChg chg="mod">
          <ac:chgData name="" userId="" providerId="" clId="Web-{C76558E1-D9AC-ECF1-1A25-3530FA3A69F0}" dt="2023-06-21T08:06:04.405" v="2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" userId="" providerId="" clId="Web-{C76558E1-D9AC-ECF1-1A25-3530FA3A69F0}" dt="2023-06-21T08:06:40.875" v="6" actId="20577"/>
          <ac:spMkLst>
            <pc:docMk/>
            <pc:sldMk cId="0" sldId="257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svg"/><Relationship Id="rId2" Type="http://schemas.openxmlformats.org/officeDocument/2006/relationships/image" Target="../media/image35.gif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79798"/>
            <a:ext cx="18288000" cy="2258682"/>
            <a:chOff x="0" y="0"/>
            <a:chExt cx="6671512" cy="8239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23973"/>
            </a:xfrm>
            <a:custGeom>
              <a:avLst/>
              <a:gdLst/>
              <a:ahLst/>
              <a:cxnLst/>
              <a:rect l="l" t="t" r="r" b="b"/>
              <a:pathLst>
                <a:path w="6671512" h="823973">
                  <a:moveTo>
                    <a:pt x="0" y="0"/>
                  </a:moveTo>
                  <a:lnTo>
                    <a:pt x="6671512" y="0"/>
                  </a:lnTo>
                  <a:lnTo>
                    <a:pt x="6671512" y="823973"/>
                  </a:lnTo>
                  <a:lnTo>
                    <a:pt x="0" y="823973"/>
                  </a:lnTo>
                  <a:close/>
                </a:path>
              </a:pathLst>
            </a:custGeom>
            <a:solidFill>
              <a:srgbClr val="25403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273957" y="-1523725"/>
            <a:ext cx="4316062" cy="6181860"/>
          </a:xfrm>
          <a:custGeom>
            <a:avLst/>
            <a:gdLst/>
            <a:ahLst/>
            <a:cxnLst/>
            <a:rect l="l" t="t" r="r" b="b"/>
            <a:pathLst>
              <a:path w="4316062" h="6181860">
                <a:moveTo>
                  <a:pt x="0" y="0"/>
                </a:moveTo>
                <a:lnTo>
                  <a:pt x="4316062" y="0"/>
                </a:lnTo>
                <a:lnTo>
                  <a:pt x="4316062" y="6181860"/>
                </a:lnTo>
                <a:lnTo>
                  <a:pt x="0" y="618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43420" y="7414491"/>
            <a:ext cx="2943488" cy="1530614"/>
          </a:xfrm>
          <a:custGeom>
            <a:avLst/>
            <a:gdLst/>
            <a:ahLst/>
            <a:cxnLst/>
            <a:rect l="l" t="t" r="r" b="b"/>
            <a:pathLst>
              <a:path w="2943488" h="1530614">
                <a:moveTo>
                  <a:pt x="0" y="0"/>
                </a:moveTo>
                <a:lnTo>
                  <a:pt x="2943488" y="0"/>
                </a:lnTo>
                <a:lnTo>
                  <a:pt x="2943488" y="1530614"/>
                </a:lnTo>
                <a:lnTo>
                  <a:pt x="0" y="1530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118926" y="7949630"/>
            <a:ext cx="1767982" cy="1649045"/>
          </a:xfrm>
          <a:custGeom>
            <a:avLst/>
            <a:gdLst/>
            <a:ahLst/>
            <a:cxnLst/>
            <a:rect l="l" t="t" r="r" b="b"/>
            <a:pathLst>
              <a:path w="1767982" h="1649045">
                <a:moveTo>
                  <a:pt x="1767982" y="0"/>
                </a:moveTo>
                <a:lnTo>
                  <a:pt x="0" y="0"/>
                </a:lnTo>
                <a:lnTo>
                  <a:pt x="0" y="1649046"/>
                </a:lnTo>
                <a:lnTo>
                  <a:pt x="1767982" y="1649046"/>
                </a:lnTo>
                <a:lnTo>
                  <a:pt x="17679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714672" y="475034"/>
            <a:ext cx="3089256" cy="9650975"/>
            <a:chOff x="0" y="0"/>
            <a:chExt cx="4119009" cy="12867966"/>
          </a:xfrm>
        </p:grpSpPr>
        <p:sp>
          <p:nvSpPr>
            <p:cNvPr id="8" name="Freeform 8"/>
            <p:cNvSpPr/>
            <p:nvPr/>
          </p:nvSpPr>
          <p:spPr>
            <a:xfrm>
              <a:off x="0" y="46149"/>
              <a:ext cx="4119009" cy="12821817"/>
            </a:xfrm>
            <a:custGeom>
              <a:avLst/>
              <a:gdLst/>
              <a:ahLst/>
              <a:cxnLst/>
              <a:rect l="l" t="t" r="r" b="b"/>
              <a:pathLst>
                <a:path w="4119009" h="12821817">
                  <a:moveTo>
                    <a:pt x="0" y="0"/>
                  </a:moveTo>
                  <a:lnTo>
                    <a:pt x="4119009" y="0"/>
                  </a:lnTo>
                  <a:lnTo>
                    <a:pt x="4119009" y="12821817"/>
                  </a:lnTo>
                  <a:lnTo>
                    <a:pt x="0" y="12821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659514">
              <a:off x="962351" y="192976"/>
              <a:ext cx="2162556" cy="1438099"/>
            </a:xfrm>
            <a:custGeom>
              <a:avLst/>
              <a:gdLst/>
              <a:ahLst/>
              <a:cxnLst/>
              <a:rect l="l" t="t" r="r" b="b"/>
              <a:pathLst>
                <a:path w="2162556" h="1438099">
                  <a:moveTo>
                    <a:pt x="0" y="0"/>
                  </a:moveTo>
                  <a:lnTo>
                    <a:pt x="2162556" y="0"/>
                  </a:lnTo>
                  <a:lnTo>
                    <a:pt x="2162556" y="1438099"/>
                  </a:lnTo>
                  <a:lnTo>
                    <a:pt x="0" y="1438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2930772" y="8304732"/>
            <a:ext cx="9482582" cy="3344765"/>
          </a:xfrm>
          <a:custGeom>
            <a:avLst/>
            <a:gdLst/>
            <a:ahLst/>
            <a:cxnLst/>
            <a:rect l="l" t="t" r="r" b="b"/>
            <a:pathLst>
              <a:path w="9482582" h="3344765">
                <a:moveTo>
                  <a:pt x="0" y="0"/>
                </a:moveTo>
                <a:lnTo>
                  <a:pt x="9482582" y="0"/>
                </a:lnTo>
                <a:lnTo>
                  <a:pt x="9482582" y="3344765"/>
                </a:lnTo>
                <a:lnTo>
                  <a:pt x="0" y="3344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824904" y="4306622"/>
            <a:ext cx="5531169" cy="5447754"/>
            <a:chOff x="0" y="0"/>
            <a:chExt cx="7374892" cy="7263672"/>
          </a:xfrm>
        </p:grpSpPr>
        <p:sp>
          <p:nvSpPr>
            <p:cNvPr id="12" name="Freeform 12"/>
            <p:cNvSpPr/>
            <p:nvPr/>
          </p:nvSpPr>
          <p:spPr>
            <a:xfrm>
              <a:off x="0" y="2356017"/>
              <a:ext cx="7374892" cy="4907655"/>
            </a:xfrm>
            <a:custGeom>
              <a:avLst/>
              <a:gdLst/>
              <a:ahLst/>
              <a:cxnLst/>
              <a:rect l="l" t="t" r="r" b="b"/>
              <a:pathLst>
                <a:path w="7374892" h="4907655">
                  <a:moveTo>
                    <a:pt x="0" y="0"/>
                  </a:moveTo>
                  <a:lnTo>
                    <a:pt x="7374892" y="0"/>
                  </a:lnTo>
                  <a:lnTo>
                    <a:pt x="7374892" y="4907655"/>
                  </a:lnTo>
                  <a:lnTo>
                    <a:pt x="0" y="490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08199" y="1418324"/>
              <a:ext cx="2759506" cy="2267812"/>
            </a:xfrm>
            <a:custGeom>
              <a:avLst/>
              <a:gdLst/>
              <a:ahLst/>
              <a:cxnLst/>
              <a:rect l="l" t="t" r="r" b="b"/>
              <a:pathLst>
                <a:path w="2759506" h="2267812">
                  <a:moveTo>
                    <a:pt x="0" y="0"/>
                  </a:moveTo>
                  <a:lnTo>
                    <a:pt x="2759507" y="0"/>
                  </a:lnTo>
                  <a:lnTo>
                    <a:pt x="2759507" y="2267812"/>
                  </a:lnTo>
                  <a:lnTo>
                    <a:pt x="0" y="2267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059701" y="0"/>
              <a:ext cx="1909163" cy="2748795"/>
            </a:xfrm>
            <a:custGeom>
              <a:avLst/>
              <a:gdLst/>
              <a:ahLst/>
              <a:cxnLst/>
              <a:rect l="l" t="t" r="r" b="b"/>
              <a:pathLst>
                <a:path w="1909163" h="2748795">
                  <a:moveTo>
                    <a:pt x="0" y="0"/>
                  </a:moveTo>
                  <a:lnTo>
                    <a:pt x="1909163" y="0"/>
                  </a:lnTo>
                  <a:lnTo>
                    <a:pt x="1909163" y="2748795"/>
                  </a:lnTo>
                  <a:lnTo>
                    <a:pt x="0" y="274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5628784">
              <a:off x="3754434" y="2589553"/>
              <a:ext cx="402560" cy="771456"/>
            </a:xfrm>
            <a:custGeom>
              <a:avLst/>
              <a:gdLst/>
              <a:ahLst/>
              <a:cxnLst/>
              <a:rect l="l" t="t" r="r" b="b"/>
              <a:pathLst>
                <a:path w="402560" h="771456">
                  <a:moveTo>
                    <a:pt x="0" y="0"/>
                  </a:moveTo>
                  <a:lnTo>
                    <a:pt x="402560" y="0"/>
                  </a:lnTo>
                  <a:lnTo>
                    <a:pt x="402560" y="771456"/>
                  </a:lnTo>
                  <a:lnTo>
                    <a:pt x="0" y="771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flipH="1">
              <a:off x="4890919" y="1403682"/>
              <a:ext cx="1578268" cy="1697062"/>
            </a:xfrm>
            <a:custGeom>
              <a:avLst/>
              <a:gdLst/>
              <a:ahLst/>
              <a:cxnLst/>
              <a:rect l="l" t="t" r="r" b="b"/>
              <a:pathLst>
                <a:path w="1578268" h="1697062">
                  <a:moveTo>
                    <a:pt x="1578268" y="0"/>
                  </a:moveTo>
                  <a:lnTo>
                    <a:pt x="0" y="0"/>
                  </a:lnTo>
                  <a:lnTo>
                    <a:pt x="0" y="1697062"/>
                  </a:lnTo>
                  <a:lnTo>
                    <a:pt x="1578268" y="1697062"/>
                  </a:lnTo>
                  <a:lnTo>
                    <a:pt x="1578268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544321" y="2376431"/>
              <a:ext cx="396567" cy="744727"/>
            </a:xfrm>
            <a:custGeom>
              <a:avLst/>
              <a:gdLst/>
              <a:ahLst/>
              <a:cxnLst/>
              <a:rect l="l" t="t" r="r" b="b"/>
              <a:pathLst>
                <a:path w="396567" h="744727">
                  <a:moveTo>
                    <a:pt x="0" y="0"/>
                  </a:moveTo>
                  <a:lnTo>
                    <a:pt x="396568" y="0"/>
                  </a:lnTo>
                  <a:lnTo>
                    <a:pt x="396568" y="744728"/>
                  </a:lnTo>
                  <a:lnTo>
                    <a:pt x="0" y="74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227060" y="5566463"/>
            <a:ext cx="4524989" cy="5226669"/>
            <a:chOff x="0" y="0"/>
            <a:chExt cx="6033318" cy="6968892"/>
          </a:xfrm>
        </p:grpSpPr>
        <p:sp>
          <p:nvSpPr>
            <p:cNvPr id="19" name="Freeform 19"/>
            <p:cNvSpPr/>
            <p:nvPr/>
          </p:nvSpPr>
          <p:spPr>
            <a:xfrm flipH="1">
              <a:off x="0" y="538030"/>
              <a:ext cx="6033318" cy="6430862"/>
            </a:xfrm>
            <a:custGeom>
              <a:avLst/>
              <a:gdLst/>
              <a:ahLst/>
              <a:cxnLst/>
              <a:rect l="l" t="t" r="r" b="b"/>
              <a:pathLst>
                <a:path w="6033318" h="6430862">
                  <a:moveTo>
                    <a:pt x="6033318" y="0"/>
                  </a:moveTo>
                  <a:lnTo>
                    <a:pt x="0" y="0"/>
                  </a:lnTo>
                  <a:lnTo>
                    <a:pt x="0" y="6430862"/>
                  </a:lnTo>
                  <a:lnTo>
                    <a:pt x="6033318" y="6430862"/>
                  </a:lnTo>
                  <a:lnTo>
                    <a:pt x="6033318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flipH="1">
              <a:off x="1837047" y="44659"/>
              <a:ext cx="1149840" cy="1553838"/>
            </a:xfrm>
            <a:custGeom>
              <a:avLst/>
              <a:gdLst/>
              <a:ahLst/>
              <a:cxnLst/>
              <a:rect l="l" t="t" r="r" b="b"/>
              <a:pathLst>
                <a:path w="1149840" h="1553838">
                  <a:moveTo>
                    <a:pt x="1149839" y="0"/>
                  </a:moveTo>
                  <a:lnTo>
                    <a:pt x="0" y="0"/>
                  </a:lnTo>
                  <a:lnTo>
                    <a:pt x="0" y="1553837"/>
                  </a:lnTo>
                  <a:lnTo>
                    <a:pt x="1149839" y="1553837"/>
                  </a:lnTo>
                  <a:lnTo>
                    <a:pt x="1149839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flipH="1">
              <a:off x="3105392" y="394967"/>
              <a:ext cx="937793" cy="1048345"/>
            </a:xfrm>
            <a:custGeom>
              <a:avLst/>
              <a:gdLst/>
              <a:ahLst/>
              <a:cxnLst/>
              <a:rect l="l" t="t" r="r" b="b"/>
              <a:pathLst>
                <a:path w="937793" h="1048345">
                  <a:moveTo>
                    <a:pt x="937793" y="0"/>
                  </a:moveTo>
                  <a:lnTo>
                    <a:pt x="0" y="0"/>
                  </a:lnTo>
                  <a:lnTo>
                    <a:pt x="0" y="1048345"/>
                  </a:lnTo>
                  <a:lnTo>
                    <a:pt x="937793" y="1048345"/>
                  </a:lnTo>
                  <a:lnTo>
                    <a:pt x="937793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357400" y="0"/>
              <a:ext cx="273859" cy="1287370"/>
            </a:xfrm>
            <a:custGeom>
              <a:avLst/>
              <a:gdLst/>
              <a:ahLst/>
              <a:cxnLst/>
              <a:rect l="l" t="t" r="r" b="b"/>
              <a:pathLst>
                <a:path w="273859" h="1287370">
                  <a:moveTo>
                    <a:pt x="0" y="0"/>
                  </a:moveTo>
                  <a:lnTo>
                    <a:pt x="273859" y="0"/>
                  </a:lnTo>
                  <a:lnTo>
                    <a:pt x="273859" y="1287370"/>
                  </a:lnTo>
                  <a:lnTo>
                    <a:pt x="0" y="1287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-1680260" y="2551066"/>
            <a:ext cx="3360520" cy="7574943"/>
          </a:xfrm>
          <a:custGeom>
            <a:avLst/>
            <a:gdLst/>
            <a:ahLst/>
            <a:cxnLst/>
            <a:rect l="l" t="t" r="r" b="b"/>
            <a:pathLst>
              <a:path w="3360520" h="7574943">
                <a:moveTo>
                  <a:pt x="0" y="0"/>
                </a:moveTo>
                <a:lnTo>
                  <a:pt x="3360520" y="0"/>
                </a:lnTo>
                <a:lnTo>
                  <a:pt x="3360520" y="7574943"/>
                </a:lnTo>
                <a:lnTo>
                  <a:pt x="0" y="757494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275009"/>
            <a:ext cx="13118098" cy="544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 dirty="0">
                <a:solidFill>
                  <a:srgbClr val="0A0907"/>
                </a:solidFill>
                <a:latin typeface="Gagalin"/>
              </a:rPr>
              <a:t>English YEAR 2</a:t>
            </a:r>
          </a:p>
          <a:p>
            <a:pPr algn="ctr">
              <a:lnSpc>
                <a:spcPts val="14657"/>
              </a:lnSpc>
            </a:pPr>
            <a:r>
              <a:rPr lang="en-US" sz="10469" dirty="0">
                <a:solidFill>
                  <a:srgbClr val="0A0907"/>
                </a:solidFill>
                <a:latin typeface="Gagalin"/>
              </a:rPr>
              <a:t> MODULE 7:</a:t>
            </a:r>
          </a:p>
          <a:p>
            <a:pPr algn="ctr">
              <a:lnSpc>
                <a:spcPts val="14657"/>
              </a:lnSpc>
            </a:pPr>
            <a:r>
              <a:rPr lang="en-US" sz="10469" dirty="0">
                <a:solidFill>
                  <a:srgbClr val="0A0907"/>
                </a:solidFill>
                <a:latin typeface="Gagalin"/>
              </a:rPr>
              <a:t>GET DRESSED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94">
            <a:off x="14380214" y="6320429"/>
            <a:ext cx="5758173" cy="4972967"/>
          </a:xfrm>
          <a:custGeom>
            <a:avLst/>
            <a:gdLst/>
            <a:ahLst/>
            <a:cxnLst/>
            <a:rect l="l" t="t" r="r" b="b"/>
            <a:pathLst>
              <a:path w="5758173" h="4972967">
                <a:moveTo>
                  <a:pt x="0" y="0"/>
                </a:moveTo>
                <a:lnTo>
                  <a:pt x="5758172" y="0"/>
                </a:lnTo>
                <a:lnTo>
                  <a:pt x="5758172" y="4972967"/>
                </a:lnTo>
                <a:lnTo>
                  <a:pt x="0" y="4972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06749">
            <a:off x="-1703692" y="-721481"/>
            <a:ext cx="5464784" cy="5434977"/>
          </a:xfrm>
          <a:custGeom>
            <a:avLst/>
            <a:gdLst/>
            <a:ahLst/>
            <a:cxnLst/>
            <a:rect l="l" t="t" r="r" b="b"/>
            <a:pathLst>
              <a:path w="5464784" h="5434977">
                <a:moveTo>
                  <a:pt x="0" y="0"/>
                </a:moveTo>
                <a:lnTo>
                  <a:pt x="5464784" y="0"/>
                </a:lnTo>
                <a:lnTo>
                  <a:pt x="5464784" y="5434976"/>
                </a:lnTo>
                <a:lnTo>
                  <a:pt x="0" y="5434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89595" y="819150"/>
            <a:ext cx="13274692" cy="169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1"/>
              </a:lnSpc>
            </a:pPr>
            <a:r>
              <a:rPr lang="en-US" sz="10600" dirty="0">
                <a:solidFill>
                  <a:srgbClr val="0A0907"/>
                </a:solidFill>
                <a:latin typeface="Gagalin"/>
              </a:rPr>
              <a:t>LESSON OBJECTIVES</a:t>
            </a:r>
            <a:endParaRPr lang="en-US" sz="10636" dirty="0">
              <a:solidFill>
                <a:srgbClr val="0A0907"/>
              </a:solidFill>
              <a:latin typeface="Gagal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59750" y="3436200"/>
            <a:ext cx="10306505" cy="4948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3"/>
              </a:lnSpc>
            </a:pPr>
            <a:r>
              <a:rPr lang="en-US" sz="3500" dirty="0">
                <a:solidFill>
                  <a:srgbClr val="0A0907"/>
                </a:solidFill>
                <a:latin typeface="Futura"/>
              </a:rPr>
              <a:t>By the end of the lesson, pupils will be able to: </a:t>
            </a:r>
            <a:endParaRPr lang="en-US" sz="3502">
              <a:solidFill>
                <a:srgbClr val="0A0907"/>
              </a:solidFill>
              <a:latin typeface="Futura"/>
            </a:endParaRPr>
          </a:p>
          <a:p>
            <a:pPr>
              <a:lnSpc>
                <a:spcPts val="4903"/>
              </a:lnSpc>
            </a:pPr>
            <a:endParaRPr lang="en-US" sz="3502">
              <a:solidFill>
                <a:srgbClr val="0A0907"/>
              </a:solidFill>
              <a:latin typeface="Futura"/>
            </a:endParaRPr>
          </a:p>
          <a:p>
            <a:pPr>
              <a:lnSpc>
                <a:spcPts val="4903"/>
              </a:lnSpc>
            </a:pPr>
            <a:r>
              <a:rPr lang="en-US" sz="3500" dirty="0">
                <a:solidFill>
                  <a:srgbClr val="0A0907"/>
                </a:solidFill>
                <a:latin typeface="Futura"/>
              </a:rPr>
              <a:t>1. Understand with support, specific information and details of simple sentences.</a:t>
            </a:r>
          </a:p>
          <a:p>
            <a:pPr>
              <a:lnSpc>
                <a:spcPts val="4903"/>
              </a:lnSpc>
            </a:pPr>
            <a:endParaRPr lang="en-US" sz="3502">
              <a:solidFill>
                <a:srgbClr val="0A0907"/>
              </a:solidFill>
              <a:latin typeface="Futura"/>
            </a:endParaRPr>
          </a:p>
          <a:p>
            <a:pPr>
              <a:lnSpc>
                <a:spcPts val="4903"/>
              </a:lnSpc>
            </a:pPr>
            <a:r>
              <a:rPr lang="en-US" sz="3502" dirty="0">
                <a:solidFill>
                  <a:srgbClr val="0A0907"/>
                </a:solidFill>
                <a:latin typeface="Futura"/>
              </a:rPr>
              <a:t>2. Read and enjoy simple print and digital games at sentence level.</a:t>
            </a:r>
          </a:p>
          <a:p>
            <a:pPr algn="ctr">
              <a:lnSpc>
                <a:spcPts val="4903"/>
              </a:lnSpc>
            </a:pPr>
            <a:endParaRPr lang="en-US" sz="3502">
              <a:solidFill>
                <a:srgbClr val="0A0907"/>
              </a:solidFill>
              <a:latin typeface="Futur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961326" y="5858719"/>
            <a:ext cx="4921077" cy="50732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91272" y="-765455"/>
            <a:ext cx="4921077" cy="5073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41329" y="3094358"/>
            <a:ext cx="2806711" cy="289351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1522" y="2269535"/>
            <a:ext cx="3326564" cy="3491622"/>
          </a:xfrm>
          <a:custGeom>
            <a:avLst/>
            <a:gdLst/>
            <a:ahLst/>
            <a:cxnLst/>
            <a:rect l="l" t="t" r="r" b="b"/>
            <a:pathLst>
              <a:path w="3326564" h="3491622">
                <a:moveTo>
                  <a:pt x="0" y="0"/>
                </a:moveTo>
                <a:lnTo>
                  <a:pt x="3326564" y="0"/>
                </a:lnTo>
                <a:lnTo>
                  <a:pt x="3326564" y="3491622"/>
                </a:lnTo>
                <a:lnTo>
                  <a:pt x="0" y="349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8162" y="2057929"/>
            <a:ext cx="3794008" cy="3504283"/>
          </a:xfrm>
          <a:custGeom>
            <a:avLst/>
            <a:gdLst/>
            <a:ahLst/>
            <a:cxnLst/>
            <a:rect l="l" t="t" r="r" b="b"/>
            <a:pathLst>
              <a:path w="3794008" h="3504283">
                <a:moveTo>
                  <a:pt x="0" y="0"/>
                </a:moveTo>
                <a:lnTo>
                  <a:pt x="3794007" y="0"/>
                </a:lnTo>
                <a:lnTo>
                  <a:pt x="3794007" y="3504283"/>
                </a:lnTo>
                <a:lnTo>
                  <a:pt x="0" y="3504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222590"/>
            <a:ext cx="4143507" cy="3174962"/>
          </a:xfrm>
          <a:custGeom>
            <a:avLst/>
            <a:gdLst/>
            <a:ahLst/>
            <a:cxnLst/>
            <a:rect l="l" t="t" r="r" b="b"/>
            <a:pathLst>
              <a:path w="4143507" h="3174962">
                <a:moveTo>
                  <a:pt x="0" y="0"/>
                </a:moveTo>
                <a:lnTo>
                  <a:pt x="4143507" y="0"/>
                </a:lnTo>
                <a:lnTo>
                  <a:pt x="4143507" y="3174962"/>
                </a:lnTo>
                <a:lnTo>
                  <a:pt x="0" y="3174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30457" y="2057929"/>
            <a:ext cx="3710162" cy="3538567"/>
          </a:xfrm>
          <a:custGeom>
            <a:avLst/>
            <a:gdLst/>
            <a:ahLst/>
            <a:cxnLst/>
            <a:rect l="l" t="t" r="r" b="b"/>
            <a:pathLst>
              <a:path w="3710162" h="3538567">
                <a:moveTo>
                  <a:pt x="0" y="0"/>
                </a:moveTo>
                <a:lnTo>
                  <a:pt x="3710162" y="0"/>
                </a:lnTo>
                <a:lnTo>
                  <a:pt x="3710162" y="3538567"/>
                </a:lnTo>
                <a:lnTo>
                  <a:pt x="0" y="3538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950" y="6671559"/>
            <a:ext cx="3218341" cy="2586741"/>
          </a:xfrm>
          <a:custGeom>
            <a:avLst/>
            <a:gdLst/>
            <a:ahLst/>
            <a:cxnLst/>
            <a:rect l="l" t="t" r="r" b="b"/>
            <a:pathLst>
              <a:path w="3218341" h="2586741">
                <a:moveTo>
                  <a:pt x="0" y="0"/>
                </a:moveTo>
                <a:lnTo>
                  <a:pt x="3218341" y="0"/>
                </a:lnTo>
                <a:lnTo>
                  <a:pt x="3218341" y="2586741"/>
                </a:lnTo>
                <a:lnTo>
                  <a:pt x="0" y="25867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02837" y="6618642"/>
            <a:ext cx="1974069" cy="2448458"/>
          </a:xfrm>
          <a:custGeom>
            <a:avLst/>
            <a:gdLst/>
            <a:ahLst/>
            <a:cxnLst/>
            <a:rect l="l" t="t" r="r" b="b"/>
            <a:pathLst>
              <a:path w="1974069" h="2448458">
                <a:moveTo>
                  <a:pt x="0" y="0"/>
                </a:moveTo>
                <a:lnTo>
                  <a:pt x="1974069" y="0"/>
                </a:lnTo>
                <a:lnTo>
                  <a:pt x="1974069" y="2448458"/>
                </a:lnTo>
                <a:lnTo>
                  <a:pt x="0" y="2448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90943" y="6980592"/>
            <a:ext cx="3298826" cy="2086508"/>
          </a:xfrm>
          <a:custGeom>
            <a:avLst/>
            <a:gdLst/>
            <a:ahLst/>
            <a:cxnLst/>
            <a:rect l="l" t="t" r="r" b="b"/>
            <a:pathLst>
              <a:path w="3298826" h="2086508">
                <a:moveTo>
                  <a:pt x="0" y="0"/>
                </a:moveTo>
                <a:lnTo>
                  <a:pt x="3298827" y="0"/>
                </a:lnTo>
                <a:lnTo>
                  <a:pt x="3298827" y="2086508"/>
                </a:lnTo>
                <a:lnTo>
                  <a:pt x="0" y="20865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38023" y="6823060"/>
            <a:ext cx="2934249" cy="2475773"/>
          </a:xfrm>
          <a:custGeom>
            <a:avLst/>
            <a:gdLst/>
            <a:ahLst/>
            <a:cxnLst/>
            <a:rect l="l" t="t" r="r" b="b"/>
            <a:pathLst>
              <a:path w="2934249" h="2475773">
                <a:moveTo>
                  <a:pt x="0" y="0"/>
                </a:moveTo>
                <a:lnTo>
                  <a:pt x="2934250" y="0"/>
                </a:lnTo>
                <a:lnTo>
                  <a:pt x="2934250" y="2475773"/>
                </a:lnTo>
                <a:lnTo>
                  <a:pt x="0" y="2475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88667"/>
            <a:ext cx="16924487" cy="132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1"/>
              </a:lnSpc>
            </a:pPr>
            <a:r>
              <a:rPr lang="en-US" sz="7729">
                <a:solidFill>
                  <a:srgbClr val="0A0907"/>
                </a:solidFill>
                <a:latin typeface="Gagalin"/>
              </a:rPr>
              <a:t>LET'S GET TO KNOW ABOUT OUR CLOTHES.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351683" y="5694482"/>
            <a:ext cx="4312973" cy="128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 dirty="0">
                <a:solidFill>
                  <a:srgbClr val="0A0907"/>
                </a:solidFill>
                <a:latin typeface="Canva Sans Bold"/>
              </a:rPr>
              <a:t>jeans</a:t>
            </a:r>
            <a:endParaRPr lang="en-US" sz="3696" dirty="0">
              <a:solidFill>
                <a:srgbClr val="0A0907"/>
              </a:solidFill>
              <a:latin typeface="Canva Sans Bold"/>
            </a:endParaRPr>
          </a:p>
          <a:p>
            <a:pPr algn="ctr">
              <a:lnSpc>
                <a:spcPts val="5175"/>
              </a:lnSpc>
            </a:pPr>
            <a:endParaRPr lang="en-US" sz="3650" dirty="0">
              <a:solidFill>
                <a:srgbClr val="0A0907"/>
              </a:solidFill>
              <a:latin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08162" y="5741427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 dirty="0">
                <a:solidFill>
                  <a:srgbClr val="0A0907"/>
                </a:solidFill>
                <a:latin typeface="Canva Sans Bold"/>
              </a:rPr>
              <a:t>sweater</a:t>
            </a:r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9059267" y="5741427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 dirty="0">
                <a:solidFill>
                  <a:srgbClr val="0A0907"/>
                </a:solidFill>
                <a:latin typeface="Canva Sans Bold"/>
              </a:rPr>
              <a:t>skirt 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3515115" y="5741427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96">
                <a:solidFill>
                  <a:srgbClr val="0A0907"/>
                </a:solidFill>
                <a:latin typeface="Canva Sans Bold"/>
              </a:rPr>
              <a:t>T-shirt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634" y="9191625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>
                <a:solidFill>
                  <a:srgbClr val="0A0907"/>
                </a:solidFill>
                <a:latin typeface="Canva Sans Bold"/>
              </a:rPr>
              <a:t>shoes</a:t>
            </a:r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746293" y="9144680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 dirty="0">
                <a:solidFill>
                  <a:srgbClr val="0A0907"/>
                </a:solidFill>
                <a:latin typeface="Canva Sans Bold"/>
              </a:rPr>
              <a:t>socks</a:t>
            </a:r>
            <a:endParaRPr lang="en-US" sz="3696" dirty="0">
              <a:solidFill>
                <a:srgbClr val="0A0907"/>
              </a:solidFill>
              <a:latin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9232158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 dirty="0">
                <a:solidFill>
                  <a:srgbClr val="0A0907"/>
                </a:solidFill>
                <a:latin typeface="Canva Sans Bold"/>
              </a:rPr>
              <a:t>cap</a:t>
            </a:r>
            <a:endParaRPr lang="en-US" sz="3696" dirty="0">
              <a:solidFill>
                <a:srgbClr val="0A0907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640213" y="9232158"/>
            <a:ext cx="4312973" cy="6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50">
                <a:solidFill>
                  <a:srgbClr val="0A0907"/>
                </a:solidFill>
                <a:latin typeface="Canva Sans Bold"/>
              </a:rPr>
              <a:t>shorts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9055" y="3065862"/>
            <a:ext cx="3498161" cy="4858558"/>
          </a:xfrm>
          <a:custGeom>
            <a:avLst/>
            <a:gdLst/>
            <a:ahLst/>
            <a:cxnLst/>
            <a:rect l="l" t="t" r="r" b="b"/>
            <a:pathLst>
              <a:path w="3498161" h="4858558">
                <a:moveTo>
                  <a:pt x="0" y="0"/>
                </a:moveTo>
                <a:lnTo>
                  <a:pt x="3498162" y="0"/>
                </a:lnTo>
                <a:lnTo>
                  <a:pt x="3498162" y="4858558"/>
                </a:lnTo>
                <a:lnTo>
                  <a:pt x="0" y="485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03538" y="3065862"/>
            <a:ext cx="2776845" cy="5025963"/>
          </a:xfrm>
          <a:custGeom>
            <a:avLst/>
            <a:gdLst/>
            <a:ahLst/>
            <a:cxnLst/>
            <a:rect l="l" t="t" r="r" b="b"/>
            <a:pathLst>
              <a:path w="2776845" h="5025963">
                <a:moveTo>
                  <a:pt x="0" y="0"/>
                </a:moveTo>
                <a:lnTo>
                  <a:pt x="2776845" y="0"/>
                </a:lnTo>
                <a:lnTo>
                  <a:pt x="2776845" y="5025964"/>
                </a:lnTo>
                <a:lnTo>
                  <a:pt x="0" y="502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8667"/>
            <a:ext cx="16924487" cy="132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1"/>
              </a:lnSpc>
            </a:pPr>
            <a:r>
              <a:rPr lang="en-US" sz="7729">
                <a:solidFill>
                  <a:srgbClr val="0A0907"/>
                </a:solidFill>
                <a:latin typeface="Gagalin"/>
              </a:rPr>
              <a:t>what are these people wearing?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6136514"/>
            <a:ext cx="7315200" cy="3758184"/>
          </a:xfrm>
          <a:custGeom>
            <a:avLst/>
            <a:gdLst/>
            <a:ahLst/>
            <a:cxnLst/>
            <a:rect l="l" t="t" r="r" b="b"/>
            <a:pathLst>
              <a:path w="7315200" h="3758184">
                <a:moveTo>
                  <a:pt x="0" y="0"/>
                </a:moveTo>
                <a:lnTo>
                  <a:pt x="7315200" y="0"/>
                </a:lnTo>
                <a:lnTo>
                  <a:pt x="7315200" y="3758184"/>
                </a:lnTo>
                <a:lnTo>
                  <a:pt x="0" y="375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26894" y="370731"/>
            <a:ext cx="3960495" cy="4114800"/>
          </a:xfrm>
          <a:custGeom>
            <a:avLst/>
            <a:gdLst/>
            <a:ahLst/>
            <a:cxnLst/>
            <a:rect l="l" t="t" r="r" b="b"/>
            <a:pathLst>
              <a:path w="3960495" h="4114800">
                <a:moveTo>
                  <a:pt x="0" y="0"/>
                </a:moveTo>
                <a:lnTo>
                  <a:pt x="3960495" y="0"/>
                </a:lnTo>
                <a:lnTo>
                  <a:pt x="3960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49603" y="4070324"/>
            <a:ext cx="12557539" cy="135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Gagalin"/>
              </a:rPr>
              <a:t>What did we learn today?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7957" y="223071"/>
            <a:ext cx="5652085" cy="3855744"/>
          </a:xfrm>
          <a:custGeom>
            <a:avLst/>
            <a:gdLst/>
            <a:ahLst/>
            <a:cxnLst/>
            <a:rect l="l" t="t" r="r" b="b"/>
            <a:pathLst>
              <a:path w="5652085" h="3855744">
                <a:moveTo>
                  <a:pt x="0" y="0"/>
                </a:moveTo>
                <a:lnTo>
                  <a:pt x="5652086" y="0"/>
                </a:lnTo>
                <a:lnTo>
                  <a:pt x="5652086" y="3855745"/>
                </a:lnTo>
                <a:lnTo>
                  <a:pt x="0" y="3855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19045" y="4078816"/>
            <a:ext cx="11391164" cy="6208184"/>
          </a:xfrm>
          <a:custGeom>
            <a:avLst/>
            <a:gdLst/>
            <a:ahLst/>
            <a:cxnLst/>
            <a:rect l="l" t="t" r="r" b="b"/>
            <a:pathLst>
              <a:path w="11391164" h="6208184">
                <a:moveTo>
                  <a:pt x="0" y="0"/>
                </a:moveTo>
                <a:lnTo>
                  <a:pt x="11391164" y="0"/>
                </a:lnTo>
                <a:lnTo>
                  <a:pt x="11391164" y="6208184"/>
                </a:lnTo>
                <a:lnTo>
                  <a:pt x="0" y="620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</Words>
  <Application>Microsoft Office PowerPoint</Application>
  <PresentationFormat>Custom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Year 2 Module 3</dc:title>
  <cp:lastModifiedBy>Madihah Rehana binti Ku Othman</cp:lastModifiedBy>
  <cp:revision>16</cp:revision>
  <dcterms:created xsi:type="dcterms:W3CDTF">2006-08-16T00:00:00Z</dcterms:created>
  <dcterms:modified xsi:type="dcterms:W3CDTF">2023-06-21T08:08:56Z</dcterms:modified>
  <dc:identifier>DAFlI8_dstw</dc:identifier>
</cp:coreProperties>
</file>